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3" name="Shape 7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1" name="Shape 7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0" name="Shape 7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6" name="Shape 7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5" name="Shape 7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ml-kit/detect-faces?authuser=0" TargetMode="External"/><Relationship Id="rId5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第20堂_臉部辦識機械學習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iOS機械學習和雲端資料庫開發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人數辦識</a:t>
            </a:r>
          </a:p>
        </p:txBody>
      </p:sp>
      <p:sp>
        <p:nvSpPr>
          <p:cNvPr id="73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1" name="螢幕快照 2019-04-02 下午2.48.41.png" descr="螢幕快照 2019-04-02 下午2.48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0345" y="1305083"/>
            <a:ext cx="6665037" cy="2348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46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9" name="參考Machine Learning說明.page"/>
          <p:cNvSpPr txBox="1"/>
          <p:nvPr/>
        </p:nvSpPr>
        <p:spPr>
          <a:xfrm>
            <a:off x="1135379" y="1139613"/>
            <a:ext cx="279128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參考Machine Learning說明.page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54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5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6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7" name="https://firebase.google.com/docs/ml-kit/detect-faces?authuser=0"/>
          <p:cNvSpPr txBox="1"/>
          <p:nvPr/>
        </p:nvSpPr>
        <p:spPr>
          <a:xfrm>
            <a:off x="1135379" y="1139613"/>
            <a:ext cx="5562897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https://firebase.google.com/docs/ml-kit/detect-faces?authuser=0</a:t>
            </a:r>
          </a:p>
        </p:txBody>
      </p:sp>
      <p:pic>
        <p:nvPicPr>
          <p:cNvPr id="758" name="螢幕快照 2019-04-02 下午2.53.27.png" descr="螢幕快照 2019-04-02 下午2.53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2263" y="1598664"/>
            <a:ext cx="6196817" cy="2579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4-02 下午2.33.53.mov" descr="螢幕錄製 2019-04-02 下午2.33.53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677138" y="1172866"/>
            <a:ext cx="1618809" cy="3358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99999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178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建立辦識介面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載入Firebase/MLVision,Firebase/MLVisionFaceModel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建立表情辦識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建立人數辦識的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臉部輪廓特徵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4-02 下午2.50.38.png" descr="螢幕快照 2019-04-02 下午2.50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4785" y="847682"/>
            <a:ext cx="5168286" cy="3876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臉部輪廓特徵點數</a:t>
            </a:r>
          </a:p>
        </p:txBody>
      </p:sp>
      <p:sp>
        <p:nvSpPr>
          <p:cNvPr id="69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螢幕快照 2019-04-02 下午2.51.37.png" descr="螢幕快照 2019-04-02 下午2.51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7670" y="1066481"/>
            <a:ext cx="5920112" cy="3010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臉部輪廓陣列</a:t>
            </a:r>
          </a:p>
        </p:txBody>
      </p:sp>
      <p:sp>
        <p:nvSpPr>
          <p:cNvPr id="70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8" name="螢幕快照 2019-04-02 下午2.52.39.png" descr="螢幕快照 2019-04-02 下午2.52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85178" y="945161"/>
            <a:ext cx="5323492" cy="3576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載入Firebase/MLVisionFaceModel</a:t>
            </a:r>
          </a:p>
        </p:txBody>
      </p:sp>
      <p:sp>
        <p:nvSpPr>
          <p:cNvPr id="71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6" name="螢幕快照 2019-04-02 下午2.45.39.png" descr="螢幕快照 2019-04-02 下午2.45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1261" y="1242828"/>
            <a:ext cx="4412262" cy="1174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建立辦識介面</a:t>
            </a:r>
          </a:p>
        </p:txBody>
      </p:sp>
      <p:sp>
        <p:nvSpPr>
          <p:cNvPr id="72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4" name="螢幕快照 2019-04-02 下午2.46.33.png" descr="螢幕快照 2019-04-02 下午2.46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1702" y="1059322"/>
            <a:ext cx="5020596" cy="3675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使用UIImagePickerController</a:t>
            </a:r>
          </a:p>
        </p:txBody>
      </p:sp>
      <p:sp>
        <p:nvSpPr>
          <p:cNvPr id="72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2" name="螢幕快照 2019-04-02 下午2.08.51.png" descr="螢幕快照 2019-04-02 下午2.08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2350" y="1010091"/>
            <a:ext cx="6668359" cy="1709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螢幕快照 2019-04-02 下午2.09.19.png" descr="螢幕快照 2019-04-02 下午2.09.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5491" y="3070660"/>
            <a:ext cx="6602076" cy="1509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